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58348D-66D8-7C38-CA3D-1C8FD784E497}" v="83" dt="2024-06-06T13:44:37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Fry" userId="f91bc7eb-dcef-4d6f-b6bb-20c35341ba3e" providerId="ADAL" clId="{0F7E127B-2840-4860-803F-44B6478D439A}"/>
    <pc:docChg chg="addSld modSld">
      <pc:chgData name="Kevin Fry" userId="f91bc7eb-dcef-4d6f-b6bb-20c35341ba3e" providerId="ADAL" clId="{0F7E127B-2840-4860-803F-44B6478D439A}" dt="2024-06-07T08:56:24.453" v="112"/>
      <pc:docMkLst>
        <pc:docMk/>
      </pc:docMkLst>
      <pc:sldChg chg="modSp new mod">
        <pc:chgData name="Kevin Fry" userId="f91bc7eb-dcef-4d6f-b6bb-20c35341ba3e" providerId="ADAL" clId="{0F7E127B-2840-4860-803F-44B6478D439A}" dt="2024-06-07T08:56:24.453" v="112"/>
        <pc:sldMkLst>
          <pc:docMk/>
          <pc:sldMk cId="2743057903" sldId="273"/>
        </pc:sldMkLst>
        <pc:spChg chg="mod">
          <ac:chgData name="Kevin Fry" userId="f91bc7eb-dcef-4d6f-b6bb-20c35341ba3e" providerId="ADAL" clId="{0F7E127B-2840-4860-803F-44B6478D439A}" dt="2024-06-07T08:55:45.676" v="14" actId="20577"/>
          <ac:spMkLst>
            <pc:docMk/>
            <pc:sldMk cId="2743057903" sldId="273"/>
            <ac:spMk id="2" creationId="{E259A2AE-DF74-C683-6ECC-65998BA7CC9C}"/>
          </ac:spMkLst>
        </pc:spChg>
        <pc:spChg chg="mod">
          <ac:chgData name="Kevin Fry" userId="f91bc7eb-dcef-4d6f-b6bb-20c35341ba3e" providerId="ADAL" clId="{0F7E127B-2840-4860-803F-44B6478D439A}" dt="2024-06-07T08:56:24.453" v="112"/>
          <ac:spMkLst>
            <pc:docMk/>
            <pc:sldMk cId="2743057903" sldId="273"/>
            <ac:spMk id="3" creationId="{6366C286-4451-199B-F873-C4B2E457DF8D}"/>
          </ac:spMkLst>
        </pc:spChg>
      </pc:sldChg>
    </pc:docChg>
  </pc:docChgLst>
  <pc:docChgLst>
    <pc:chgData name="Kevin Fry" userId="S::kevin.fry@ventrus.org.uk::f91bc7eb-dcef-4d6f-b6bb-20c35341ba3e" providerId="AD" clId="Web-{EB58348D-66D8-7C38-CA3D-1C8FD784E497}"/>
    <pc:docChg chg="addSld modSld">
      <pc:chgData name="Kevin Fry" userId="S::kevin.fry@ventrus.org.uk::f91bc7eb-dcef-4d6f-b6bb-20c35341ba3e" providerId="AD" clId="Web-{EB58348D-66D8-7C38-CA3D-1C8FD784E497}" dt="2024-06-06T13:44:32.315" v="66" actId="14100"/>
      <pc:docMkLst>
        <pc:docMk/>
      </pc:docMkLst>
      <pc:sldChg chg="addSp modSp">
        <pc:chgData name="Kevin Fry" userId="S::kevin.fry@ventrus.org.uk::f91bc7eb-dcef-4d6f-b6bb-20c35341ba3e" providerId="AD" clId="Web-{EB58348D-66D8-7C38-CA3D-1C8FD784E497}" dt="2024-06-06T13:23:09.463" v="1" actId="1076"/>
        <pc:sldMkLst>
          <pc:docMk/>
          <pc:sldMk cId="109857222" sldId="256"/>
        </pc:sldMkLst>
        <pc:picChg chg="add mod">
          <ac:chgData name="Kevin Fry" userId="S::kevin.fry@ventrus.org.uk::f91bc7eb-dcef-4d6f-b6bb-20c35341ba3e" providerId="AD" clId="Web-{EB58348D-66D8-7C38-CA3D-1C8FD784E497}" dt="2024-06-06T13:23:09.463" v="1" actId="1076"/>
          <ac:picMkLst>
            <pc:docMk/>
            <pc:sldMk cId="109857222" sldId="256"/>
            <ac:picMk id="4" creationId="{46240F00-AD81-6DB4-4A37-57C9E8DA43D3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3:33.980" v="5" actId="14100"/>
        <pc:sldMkLst>
          <pc:docMk/>
          <pc:sldMk cId="726851650" sldId="257"/>
        </pc:sldMkLst>
        <pc:spChg chg="del">
          <ac:chgData name="Kevin Fry" userId="S::kevin.fry@ventrus.org.uk::f91bc7eb-dcef-4d6f-b6bb-20c35341ba3e" providerId="AD" clId="Web-{EB58348D-66D8-7C38-CA3D-1C8FD784E497}" dt="2024-06-06T13:23:25.605" v="3"/>
          <ac:spMkLst>
            <pc:docMk/>
            <pc:sldMk cId="726851650" sldId="257"/>
            <ac:spMk id="3" creationId="{46511ACC-5179-7EAF-8A3D-BD31DD671666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3:33.980" v="5" actId="14100"/>
          <ac:picMkLst>
            <pc:docMk/>
            <pc:sldMk cId="726851650" sldId="257"/>
            <ac:picMk id="4" creationId="{111BDE8B-14AE-6144-6CAF-7341950B29B2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3:56.121" v="9" actId="14100"/>
        <pc:sldMkLst>
          <pc:docMk/>
          <pc:sldMk cId="1731592801" sldId="258"/>
        </pc:sldMkLst>
        <pc:spChg chg="del">
          <ac:chgData name="Kevin Fry" userId="S::kevin.fry@ventrus.org.uk::f91bc7eb-dcef-4d6f-b6bb-20c35341ba3e" providerId="AD" clId="Web-{EB58348D-66D8-7C38-CA3D-1C8FD784E497}" dt="2024-06-06T13:23:51.418" v="7"/>
          <ac:spMkLst>
            <pc:docMk/>
            <pc:sldMk cId="1731592801" sldId="258"/>
            <ac:spMk id="3" creationId="{5CFB81F0-68BD-BE1A-2CD8-0DAAE27BB284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3:56.121" v="9" actId="14100"/>
          <ac:picMkLst>
            <pc:docMk/>
            <pc:sldMk cId="1731592801" sldId="258"/>
            <ac:picMk id="4" creationId="{FB3B2238-9122-7BB7-9686-DB82C92764CE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4:17.481" v="13" actId="14100"/>
        <pc:sldMkLst>
          <pc:docMk/>
          <pc:sldMk cId="2185159410" sldId="259"/>
        </pc:sldMkLst>
        <pc:spChg chg="del">
          <ac:chgData name="Kevin Fry" userId="S::kevin.fry@ventrus.org.uk::f91bc7eb-dcef-4d6f-b6bb-20c35341ba3e" providerId="AD" clId="Web-{EB58348D-66D8-7C38-CA3D-1C8FD784E497}" dt="2024-06-06T13:24:12.481" v="11"/>
          <ac:spMkLst>
            <pc:docMk/>
            <pc:sldMk cId="2185159410" sldId="259"/>
            <ac:spMk id="3" creationId="{0017EE3C-70AA-4662-17BC-70F246C55D79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4:17.481" v="13" actId="14100"/>
          <ac:picMkLst>
            <pc:docMk/>
            <pc:sldMk cId="2185159410" sldId="259"/>
            <ac:picMk id="4" creationId="{D43608E8-4BEF-6FCF-C01A-FBF163B60A80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4:41.060" v="17" actId="14100"/>
        <pc:sldMkLst>
          <pc:docMk/>
          <pc:sldMk cId="911993483" sldId="260"/>
        </pc:sldMkLst>
        <pc:spChg chg="del">
          <ac:chgData name="Kevin Fry" userId="S::kevin.fry@ventrus.org.uk::f91bc7eb-dcef-4d6f-b6bb-20c35341ba3e" providerId="AD" clId="Web-{EB58348D-66D8-7C38-CA3D-1C8FD784E497}" dt="2024-06-06T13:24:35.497" v="15"/>
          <ac:spMkLst>
            <pc:docMk/>
            <pc:sldMk cId="911993483" sldId="260"/>
            <ac:spMk id="3" creationId="{DBFD16B4-088A-C8CE-AA44-BF92C284A870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4:41.060" v="17" actId="14100"/>
          <ac:picMkLst>
            <pc:docMk/>
            <pc:sldMk cId="911993483" sldId="260"/>
            <ac:picMk id="4" creationId="{9FD14D75-990E-BF98-14EF-B572817434D7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5:20.874" v="21" actId="14100"/>
        <pc:sldMkLst>
          <pc:docMk/>
          <pc:sldMk cId="477043640" sldId="261"/>
        </pc:sldMkLst>
        <pc:spChg chg="del">
          <ac:chgData name="Kevin Fry" userId="S::kevin.fry@ventrus.org.uk::f91bc7eb-dcef-4d6f-b6bb-20c35341ba3e" providerId="AD" clId="Web-{EB58348D-66D8-7C38-CA3D-1C8FD784E497}" dt="2024-06-06T13:25:15.764" v="19"/>
          <ac:spMkLst>
            <pc:docMk/>
            <pc:sldMk cId="477043640" sldId="261"/>
            <ac:spMk id="3" creationId="{7303FC48-8358-094A-50BC-BF035FCE5DE3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5:20.874" v="21" actId="14100"/>
          <ac:picMkLst>
            <pc:docMk/>
            <pc:sldMk cId="477043640" sldId="261"/>
            <ac:picMk id="4" creationId="{37351905-0616-107F-97FA-EE5DE9222841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5:45.406" v="25" actId="14100"/>
        <pc:sldMkLst>
          <pc:docMk/>
          <pc:sldMk cId="3828518874" sldId="262"/>
        </pc:sldMkLst>
        <pc:spChg chg="del">
          <ac:chgData name="Kevin Fry" userId="S::kevin.fry@ventrus.org.uk::f91bc7eb-dcef-4d6f-b6bb-20c35341ba3e" providerId="AD" clId="Web-{EB58348D-66D8-7C38-CA3D-1C8FD784E497}" dt="2024-06-06T13:25:41.234" v="23"/>
          <ac:spMkLst>
            <pc:docMk/>
            <pc:sldMk cId="3828518874" sldId="262"/>
            <ac:spMk id="3" creationId="{A96422D2-E5F7-77F0-9460-9EDBB3FF2C13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5:45.406" v="25" actId="14100"/>
          <ac:picMkLst>
            <pc:docMk/>
            <pc:sldMk cId="3828518874" sldId="262"/>
            <ac:picMk id="4" creationId="{74CF914E-FB2F-E141-216D-1B032CB715FC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6:35.235" v="29" actId="14100"/>
        <pc:sldMkLst>
          <pc:docMk/>
          <pc:sldMk cId="3613729240" sldId="263"/>
        </pc:sldMkLst>
        <pc:spChg chg="del">
          <ac:chgData name="Kevin Fry" userId="S::kevin.fry@ventrus.org.uk::f91bc7eb-dcef-4d6f-b6bb-20c35341ba3e" providerId="AD" clId="Web-{EB58348D-66D8-7C38-CA3D-1C8FD784E497}" dt="2024-06-06T13:26:27.891" v="27"/>
          <ac:spMkLst>
            <pc:docMk/>
            <pc:sldMk cId="3613729240" sldId="263"/>
            <ac:spMk id="3" creationId="{FBB21A63-03ED-77F8-32AF-C11D515ED9F1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6:35.235" v="29" actId="14100"/>
          <ac:picMkLst>
            <pc:docMk/>
            <pc:sldMk cId="3613729240" sldId="263"/>
            <ac:picMk id="4" creationId="{390CFBBF-8BF6-54E3-4AC6-CF28B781840E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6:59.705" v="33" actId="14100"/>
        <pc:sldMkLst>
          <pc:docMk/>
          <pc:sldMk cId="542488076" sldId="264"/>
        </pc:sldMkLst>
        <pc:spChg chg="del">
          <ac:chgData name="Kevin Fry" userId="S::kevin.fry@ventrus.org.uk::f91bc7eb-dcef-4d6f-b6bb-20c35341ba3e" providerId="AD" clId="Web-{EB58348D-66D8-7C38-CA3D-1C8FD784E497}" dt="2024-06-06T13:26:53.798" v="31"/>
          <ac:spMkLst>
            <pc:docMk/>
            <pc:sldMk cId="542488076" sldId="264"/>
            <ac:spMk id="3" creationId="{0A8CCC1D-B5B7-8DAE-8CE1-9CD66AC179C9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6:59.705" v="33" actId="14100"/>
          <ac:picMkLst>
            <pc:docMk/>
            <pc:sldMk cId="542488076" sldId="264"/>
            <ac:picMk id="4" creationId="{BC76FEF1-A921-1656-6A80-88C5AAA9DC11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7:26.331" v="37" actId="14100"/>
        <pc:sldMkLst>
          <pc:docMk/>
          <pc:sldMk cId="2873873924" sldId="265"/>
        </pc:sldMkLst>
        <pc:spChg chg="del">
          <ac:chgData name="Kevin Fry" userId="S::kevin.fry@ventrus.org.uk::f91bc7eb-dcef-4d6f-b6bb-20c35341ba3e" providerId="AD" clId="Web-{EB58348D-66D8-7C38-CA3D-1C8FD784E497}" dt="2024-06-06T13:27:19.846" v="35"/>
          <ac:spMkLst>
            <pc:docMk/>
            <pc:sldMk cId="2873873924" sldId="265"/>
            <ac:spMk id="3" creationId="{B347E34C-8A2F-BDC7-E5AD-1C01CB596394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7:26.331" v="37" actId="14100"/>
          <ac:picMkLst>
            <pc:docMk/>
            <pc:sldMk cId="2873873924" sldId="265"/>
            <ac:picMk id="4" creationId="{042B43BA-DC6F-7344-FDB4-AFA7D268C2B4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7:56.535" v="41" actId="14100"/>
        <pc:sldMkLst>
          <pc:docMk/>
          <pc:sldMk cId="3827477501" sldId="266"/>
        </pc:sldMkLst>
        <pc:spChg chg="del">
          <ac:chgData name="Kevin Fry" userId="S::kevin.fry@ventrus.org.uk::f91bc7eb-dcef-4d6f-b6bb-20c35341ba3e" providerId="AD" clId="Web-{EB58348D-66D8-7C38-CA3D-1C8FD784E497}" dt="2024-06-06T13:27:50.519" v="39"/>
          <ac:spMkLst>
            <pc:docMk/>
            <pc:sldMk cId="3827477501" sldId="266"/>
            <ac:spMk id="3" creationId="{4A33BBBC-8DF9-B077-09D2-A54887996B2A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7:56.535" v="41" actId="14100"/>
          <ac:picMkLst>
            <pc:docMk/>
            <pc:sldMk cId="3827477501" sldId="266"/>
            <ac:picMk id="4" creationId="{62C62873-8BC1-576A-F73C-2890AA9C205A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8:23.676" v="45" actId="14100"/>
        <pc:sldMkLst>
          <pc:docMk/>
          <pc:sldMk cId="843323282" sldId="267"/>
        </pc:sldMkLst>
        <pc:spChg chg="del">
          <ac:chgData name="Kevin Fry" userId="S::kevin.fry@ventrus.org.uk::f91bc7eb-dcef-4d6f-b6bb-20c35341ba3e" providerId="AD" clId="Web-{EB58348D-66D8-7C38-CA3D-1C8FD784E497}" dt="2024-06-06T13:28:16.926" v="43"/>
          <ac:spMkLst>
            <pc:docMk/>
            <pc:sldMk cId="843323282" sldId="267"/>
            <ac:spMk id="3" creationId="{69139973-ED2E-C136-A242-891FB2EA6BB3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8:23.676" v="45" actId="14100"/>
          <ac:picMkLst>
            <pc:docMk/>
            <pc:sldMk cId="843323282" sldId="267"/>
            <ac:picMk id="4" creationId="{11F4EEE5-382B-BFB9-10E2-015111DBCA00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8:45.880" v="49" actId="14100"/>
        <pc:sldMkLst>
          <pc:docMk/>
          <pc:sldMk cId="1650059708" sldId="268"/>
        </pc:sldMkLst>
        <pc:spChg chg="del">
          <ac:chgData name="Kevin Fry" userId="S::kevin.fry@ventrus.org.uk::f91bc7eb-dcef-4d6f-b6bb-20c35341ba3e" providerId="AD" clId="Web-{EB58348D-66D8-7C38-CA3D-1C8FD784E497}" dt="2024-06-06T13:28:40.505" v="47"/>
          <ac:spMkLst>
            <pc:docMk/>
            <pc:sldMk cId="1650059708" sldId="268"/>
            <ac:spMk id="3" creationId="{8174E78D-29A5-E282-BAAF-3DA09AA454E4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8:45.880" v="49" actId="14100"/>
          <ac:picMkLst>
            <pc:docMk/>
            <pc:sldMk cId="1650059708" sldId="268"/>
            <ac:picMk id="4" creationId="{3C5F7B37-85B8-2CAE-C304-52A534D9AED9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9:08.865" v="53" actId="14100"/>
        <pc:sldMkLst>
          <pc:docMk/>
          <pc:sldMk cId="2634092137" sldId="269"/>
        </pc:sldMkLst>
        <pc:spChg chg="del">
          <ac:chgData name="Kevin Fry" userId="S::kevin.fry@ventrus.org.uk::f91bc7eb-dcef-4d6f-b6bb-20c35341ba3e" providerId="AD" clId="Web-{EB58348D-66D8-7C38-CA3D-1C8FD784E497}" dt="2024-06-06T13:29:04.709" v="51"/>
          <ac:spMkLst>
            <pc:docMk/>
            <pc:sldMk cId="2634092137" sldId="269"/>
            <ac:spMk id="3" creationId="{4DA47B39-7781-C997-95CE-4400E7C2D619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9:08.865" v="53" actId="14100"/>
          <ac:picMkLst>
            <pc:docMk/>
            <pc:sldMk cId="2634092137" sldId="269"/>
            <ac:picMk id="4" creationId="{F1A674DB-5410-8217-A53B-3992A85F9C07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29:46.538" v="57" actId="14100"/>
        <pc:sldMkLst>
          <pc:docMk/>
          <pc:sldMk cId="905529154" sldId="270"/>
        </pc:sldMkLst>
        <pc:spChg chg="del">
          <ac:chgData name="Kevin Fry" userId="S::kevin.fry@ventrus.org.uk::f91bc7eb-dcef-4d6f-b6bb-20c35341ba3e" providerId="AD" clId="Web-{EB58348D-66D8-7C38-CA3D-1C8FD784E497}" dt="2024-06-06T13:29:41.178" v="55"/>
          <ac:spMkLst>
            <pc:docMk/>
            <pc:sldMk cId="905529154" sldId="270"/>
            <ac:spMk id="3" creationId="{1A6DFC9A-75DF-B6CA-FDDF-FEDD55ACAFE2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29:46.538" v="57" actId="14100"/>
          <ac:picMkLst>
            <pc:docMk/>
            <pc:sldMk cId="905529154" sldId="270"/>
            <ac:picMk id="4" creationId="{18C7B8F9-481B-F97B-9C24-35B8B3ABCD6A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30:22.227" v="62" actId="14100"/>
        <pc:sldMkLst>
          <pc:docMk/>
          <pc:sldMk cId="512466529" sldId="271"/>
        </pc:sldMkLst>
        <pc:spChg chg="del">
          <ac:chgData name="Kevin Fry" userId="S::kevin.fry@ventrus.org.uk::f91bc7eb-dcef-4d6f-b6bb-20c35341ba3e" providerId="AD" clId="Web-{EB58348D-66D8-7C38-CA3D-1C8FD784E497}" dt="2024-06-06T13:30:17.133" v="59"/>
          <ac:spMkLst>
            <pc:docMk/>
            <pc:sldMk cId="512466529" sldId="271"/>
            <ac:spMk id="3" creationId="{9F451FE3-68EF-D8EC-444F-91BC0998F330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30:22.227" v="62" actId="14100"/>
          <ac:picMkLst>
            <pc:docMk/>
            <pc:sldMk cId="512466529" sldId="271"/>
            <ac:picMk id="4" creationId="{7046604B-5A5E-3759-FE45-8152457FCD3C}"/>
          </ac:picMkLst>
        </pc:picChg>
      </pc:sldChg>
      <pc:sldChg chg="addSp delSp modSp new">
        <pc:chgData name="Kevin Fry" userId="S::kevin.fry@ventrus.org.uk::f91bc7eb-dcef-4d6f-b6bb-20c35341ba3e" providerId="AD" clId="Web-{EB58348D-66D8-7C38-CA3D-1C8FD784E497}" dt="2024-06-06T13:44:32.315" v="66" actId="14100"/>
        <pc:sldMkLst>
          <pc:docMk/>
          <pc:sldMk cId="2889711266" sldId="272"/>
        </pc:sldMkLst>
        <pc:spChg chg="del">
          <ac:chgData name="Kevin Fry" userId="S::kevin.fry@ventrus.org.uk::f91bc7eb-dcef-4d6f-b6bb-20c35341ba3e" providerId="AD" clId="Web-{EB58348D-66D8-7C38-CA3D-1C8FD784E497}" dt="2024-06-06T13:44:25.768" v="64"/>
          <ac:spMkLst>
            <pc:docMk/>
            <pc:sldMk cId="2889711266" sldId="272"/>
            <ac:spMk id="3" creationId="{95FBF9A1-5FC5-F30A-62CB-C694BD714668}"/>
          </ac:spMkLst>
        </pc:spChg>
        <pc:picChg chg="add mod ord">
          <ac:chgData name="Kevin Fry" userId="S::kevin.fry@ventrus.org.uk::f91bc7eb-dcef-4d6f-b6bb-20c35341ba3e" providerId="AD" clId="Web-{EB58348D-66D8-7C38-CA3D-1C8FD784E497}" dt="2024-06-06T13:44:32.315" v="66" actId="14100"/>
          <ac:picMkLst>
            <pc:docMk/>
            <pc:sldMk cId="2889711266" sldId="272"/>
            <ac:picMk id="4" creationId="{D462D0D7-6E79-EA57-7E3D-B06E7A289BB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1decision.co.uk/resources/parent-carer-zone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ollage of images of people&#10;&#10;Description automatically generated">
            <a:extLst>
              <a:ext uri="{FF2B5EF4-FFF2-40B4-BE49-F238E27FC236}">
                <a16:creationId xmlns:a16="http://schemas.microsoft.com/office/drawing/2014/main" id="{46240F00-AD81-6DB4-4A37-57C9E8DA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8"/>
            <a:ext cx="12192000" cy="68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58AC-095E-E187-2399-6F2CB6AB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erson sitting with a child&#10;&#10;Description automatically generated">
            <a:extLst>
              <a:ext uri="{FF2B5EF4-FFF2-40B4-BE49-F238E27FC236}">
                <a16:creationId xmlns:a16="http://schemas.microsoft.com/office/drawing/2014/main" id="{042B43BA-DC6F-7344-FDB4-AFA7D268C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14" y="-1339"/>
            <a:ext cx="12192427" cy="6857675"/>
          </a:xfrm>
        </p:spPr>
      </p:pic>
    </p:spTree>
    <p:extLst>
      <p:ext uri="{BB962C8B-B14F-4D97-AF65-F5344CB8AC3E}">
        <p14:creationId xmlns:p14="http://schemas.microsoft.com/office/powerpoint/2010/main" val="2873873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1B28-F282-C1EB-83C0-8FAF5ABD5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oup of kids smiling and sitting at a table with fruits and vegetables&#10;&#10;Description automatically generated">
            <a:extLst>
              <a:ext uri="{FF2B5EF4-FFF2-40B4-BE49-F238E27FC236}">
                <a16:creationId xmlns:a16="http://schemas.microsoft.com/office/drawing/2014/main" id="{62C62873-8BC1-576A-F73C-2890AA9C2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0" y="-1339"/>
            <a:ext cx="12183899" cy="6857675"/>
          </a:xfrm>
        </p:spPr>
      </p:pic>
    </p:spTree>
    <p:extLst>
      <p:ext uri="{BB962C8B-B14F-4D97-AF65-F5344CB8AC3E}">
        <p14:creationId xmlns:p14="http://schemas.microsoft.com/office/powerpoint/2010/main" val="382747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8F20-8B61-8DAD-03A5-73D2688D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hild wearing a mask and gloves&#10;&#10;Description automatically generated">
            <a:extLst>
              <a:ext uri="{FF2B5EF4-FFF2-40B4-BE49-F238E27FC236}">
                <a16:creationId xmlns:a16="http://schemas.microsoft.com/office/drawing/2014/main" id="{11F4EEE5-382B-BFB9-10E2-015111DB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1" y="-1339"/>
            <a:ext cx="12208802" cy="6857675"/>
          </a:xfrm>
        </p:spPr>
      </p:pic>
    </p:spTree>
    <p:extLst>
      <p:ext uri="{BB962C8B-B14F-4D97-AF65-F5344CB8AC3E}">
        <p14:creationId xmlns:p14="http://schemas.microsoft.com/office/powerpoint/2010/main" val="843323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3A834-0174-DA69-BE81-996703A9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5F7B37-85B8-2CAE-C304-52A534D9A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01" y="-1339"/>
            <a:ext cx="12209383" cy="6857675"/>
          </a:xfrm>
        </p:spPr>
      </p:pic>
    </p:spTree>
    <p:extLst>
      <p:ext uri="{BB962C8B-B14F-4D97-AF65-F5344CB8AC3E}">
        <p14:creationId xmlns:p14="http://schemas.microsoft.com/office/powerpoint/2010/main" val="165005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A780-C9B9-F0C0-C324-0A1ED59C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F1A674DB-5410-8217-A53B-3992A85F9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01" y="-1339"/>
            <a:ext cx="12207783" cy="6857675"/>
          </a:xfrm>
        </p:spPr>
      </p:pic>
    </p:spTree>
    <p:extLst>
      <p:ext uri="{BB962C8B-B14F-4D97-AF65-F5344CB8AC3E}">
        <p14:creationId xmlns:p14="http://schemas.microsoft.com/office/powerpoint/2010/main" val="263409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6EDA-4AB1-3679-DA55-585E7243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C7B8F9-481B-F97B-9C24-35B8B3ABC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7" y="-1339"/>
            <a:ext cx="12202354" cy="6848494"/>
          </a:xfrm>
        </p:spPr>
      </p:pic>
    </p:spTree>
    <p:extLst>
      <p:ext uri="{BB962C8B-B14F-4D97-AF65-F5344CB8AC3E}">
        <p14:creationId xmlns:p14="http://schemas.microsoft.com/office/powerpoint/2010/main" val="90552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A2AE-DF74-C683-6ECC-65998BA7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6C286-4451-199B-F873-C4B2E457D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Please scroll to the bottom on the webpage to access the video content (puberty and conception)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Parent/carer Zone: RSHE and PSHE Support and Guidance (1decision.co.uk)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057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A1E9-F876-D297-FF58-5336860A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blue and white card with white text&#10;&#10;Description automatically generated">
            <a:extLst>
              <a:ext uri="{FF2B5EF4-FFF2-40B4-BE49-F238E27FC236}">
                <a16:creationId xmlns:a16="http://schemas.microsoft.com/office/drawing/2014/main" id="{7046604B-5A5E-3759-FE45-8152457FC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" y="-1339"/>
            <a:ext cx="12186551" cy="6857675"/>
          </a:xfrm>
        </p:spPr>
      </p:pic>
    </p:spTree>
    <p:extLst>
      <p:ext uri="{BB962C8B-B14F-4D97-AF65-F5344CB8AC3E}">
        <p14:creationId xmlns:p14="http://schemas.microsoft.com/office/powerpoint/2010/main" val="512466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3D78-FF50-F05A-5811-88B0801F6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oup of children standing with their arms up&#10;&#10;Description automatically generated">
            <a:extLst>
              <a:ext uri="{FF2B5EF4-FFF2-40B4-BE49-F238E27FC236}">
                <a16:creationId xmlns:a16="http://schemas.microsoft.com/office/drawing/2014/main" id="{D462D0D7-6E79-EA57-7E3D-B06E7A289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73" y="-1339"/>
            <a:ext cx="12209125" cy="6848494"/>
          </a:xfrm>
        </p:spPr>
      </p:pic>
    </p:spTree>
    <p:extLst>
      <p:ext uri="{BB962C8B-B14F-4D97-AF65-F5344CB8AC3E}">
        <p14:creationId xmlns:p14="http://schemas.microsoft.com/office/powerpoint/2010/main" val="288971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9F76F-CD71-3FB6-77B2-B98E8839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erson sitting on a bed with a person in a purple shirt&#10;&#10;Description automatically generated">
            <a:extLst>
              <a:ext uri="{FF2B5EF4-FFF2-40B4-BE49-F238E27FC236}">
                <a16:creationId xmlns:a16="http://schemas.microsoft.com/office/drawing/2014/main" id="{111BDE8B-14AE-6144-6CAF-7341950B2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9" y="-1339"/>
            <a:ext cx="12192238" cy="6848494"/>
          </a:xfrm>
        </p:spPr>
      </p:pic>
    </p:spTree>
    <p:extLst>
      <p:ext uri="{BB962C8B-B14F-4D97-AF65-F5344CB8AC3E}">
        <p14:creationId xmlns:p14="http://schemas.microsoft.com/office/powerpoint/2010/main" val="72685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071DA-9992-813E-476A-50349A1E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blue and green rectangle with white text&#10;&#10;Description automatically generated">
            <a:extLst>
              <a:ext uri="{FF2B5EF4-FFF2-40B4-BE49-F238E27FC236}">
                <a16:creationId xmlns:a16="http://schemas.microsoft.com/office/drawing/2014/main" id="{FB3B2238-9122-7BB7-9686-DB82C9276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8" y="-1339"/>
            <a:ext cx="12183843" cy="6857675"/>
          </a:xfrm>
        </p:spPr>
      </p:pic>
    </p:spTree>
    <p:extLst>
      <p:ext uri="{BB962C8B-B14F-4D97-AF65-F5344CB8AC3E}">
        <p14:creationId xmlns:p14="http://schemas.microsoft.com/office/powerpoint/2010/main" val="1731592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B344-2D07-17EA-50F0-AEF710AF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blue and green card with text&#10;&#10;Description automatically generated">
            <a:extLst>
              <a:ext uri="{FF2B5EF4-FFF2-40B4-BE49-F238E27FC236}">
                <a16:creationId xmlns:a16="http://schemas.microsoft.com/office/drawing/2014/main" id="{D43608E8-4BEF-6FCF-C01A-FBF163B60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01" y="-1339"/>
            <a:ext cx="12198602" cy="6857675"/>
          </a:xfrm>
        </p:spPr>
      </p:pic>
    </p:spTree>
    <p:extLst>
      <p:ext uri="{BB962C8B-B14F-4D97-AF65-F5344CB8AC3E}">
        <p14:creationId xmlns:p14="http://schemas.microsoft.com/office/powerpoint/2010/main" val="218515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13D7-3260-D236-C46C-6C457928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black alarm clock and green highlighter&#10;&#10;Description automatically generated">
            <a:extLst>
              <a:ext uri="{FF2B5EF4-FFF2-40B4-BE49-F238E27FC236}">
                <a16:creationId xmlns:a16="http://schemas.microsoft.com/office/drawing/2014/main" id="{9FD14D75-990E-BF98-14EF-B57281743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1" y="-1339"/>
            <a:ext cx="12184878" cy="6857675"/>
          </a:xfrm>
        </p:spPr>
      </p:pic>
    </p:spTree>
    <p:extLst>
      <p:ext uri="{BB962C8B-B14F-4D97-AF65-F5344CB8AC3E}">
        <p14:creationId xmlns:p14="http://schemas.microsoft.com/office/powerpoint/2010/main" val="91199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1B4AD-6095-0B24-114D-F2B1AAEF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screen shot of a chart&#10;&#10;Description automatically generated">
            <a:extLst>
              <a:ext uri="{FF2B5EF4-FFF2-40B4-BE49-F238E27FC236}">
                <a16:creationId xmlns:a16="http://schemas.microsoft.com/office/drawing/2014/main" id="{37351905-0616-107F-97FA-EE5DE9222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9" y="-1339"/>
            <a:ext cx="12185282" cy="6857675"/>
          </a:xfrm>
        </p:spPr>
      </p:pic>
    </p:spTree>
    <p:extLst>
      <p:ext uri="{BB962C8B-B14F-4D97-AF65-F5344CB8AC3E}">
        <p14:creationId xmlns:p14="http://schemas.microsoft.com/office/powerpoint/2010/main" val="477043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9F81-6BC0-3AAE-C527-7A989F45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chart with text on it&#10;&#10;Description automatically generated">
            <a:extLst>
              <a:ext uri="{FF2B5EF4-FFF2-40B4-BE49-F238E27FC236}">
                <a16:creationId xmlns:a16="http://schemas.microsoft.com/office/drawing/2014/main" id="{74CF914E-FB2F-E141-216D-1B032CB71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" y="-1339"/>
            <a:ext cx="12189917" cy="6857675"/>
          </a:xfrm>
        </p:spPr>
      </p:pic>
    </p:spTree>
    <p:extLst>
      <p:ext uri="{BB962C8B-B14F-4D97-AF65-F5344CB8AC3E}">
        <p14:creationId xmlns:p14="http://schemas.microsoft.com/office/powerpoint/2010/main" val="382851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3810-3630-03A1-CEF4-10CAFE9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erson and person standing in front of a window&#10;&#10;Description automatically generated">
            <a:extLst>
              <a:ext uri="{FF2B5EF4-FFF2-40B4-BE49-F238E27FC236}">
                <a16:creationId xmlns:a16="http://schemas.microsoft.com/office/drawing/2014/main" id="{390CFBBF-8BF6-54E3-4AC6-CF28B7818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7" y="-1339"/>
            <a:ext cx="12206894" cy="6857675"/>
          </a:xfrm>
        </p:spPr>
      </p:pic>
    </p:spTree>
    <p:extLst>
      <p:ext uri="{BB962C8B-B14F-4D97-AF65-F5344CB8AC3E}">
        <p14:creationId xmlns:p14="http://schemas.microsoft.com/office/powerpoint/2010/main" val="361372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BDF3-4F75-695F-F588-4006A2CF1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group of people laughing at a table&#10;&#10;Description automatically generated">
            <a:extLst>
              <a:ext uri="{FF2B5EF4-FFF2-40B4-BE49-F238E27FC236}">
                <a16:creationId xmlns:a16="http://schemas.microsoft.com/office/drawing/2014/main" id="{BC76FEF1-A921-1656-6A80-88C5AAA9D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6" y="-1339"/>
            <a:ext cx="12184251" cy="6857675"/>
          </a:xfrm>
        </p:spPr>
      </p:pic>
    </p:spTree>
    <p:extLst>
      <p:ext uri="{BB962C8B-B14F-4D97-AF65-F5344CB8AC3E}">
        <p14:creationId xmlns:p14="http://schemas.microsoft.com/office/powerpoint/2010/main" val="542488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38</Words>
  <Application>Microsoft Office PowerPoint</Application>
  <PresentationFormat>Widescreen</PresentationFormat>
  <Paragraphs>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Examples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Kevin Fry</cp:lastModifiedBy>
  <cp:revision>51</cp:revision>
  <dcterms:created xsi:type="dcterms:W3CDTF">2024-06-06T13:22:34Z</dcterms:created>
  <dcterms:modified xsi:type="dcterms:W3CDTF">2024-06-07T08:56:32Z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824e8b-8a28-4353-aa39-eabb8d852018_Enabled">
    <vt:lpwstr>true</vt:lpwstr>
  </property>
  <property fmtid="{D5CDD505-2E9C-101B-9397-08002B2CF9AE}" pid="3" name="MSIP_Label_11824e8b-8a28-4353-aa39-eabb8d852018_SetDate">
    <vt:lpwstr>2024-06-07T08:53:41Z</vt:lpwstr>
  </property>
  <property fmtid="{D5CDD505-2E9C-101B-9397-08002B2CF9AE}" pid="4" name="MSIP_Label_11824e8b-8a28-4353-aa39-eabb8d852018_Method">
    <vt:lpwstr>Standard</vt:lpwstr>
  </property>
  <property fmtid="{D5CDD505-2E9C-101B-9397-08002B2CF9AE}" pid="5" name="MSIP_Label_11824e8b-8a28-4353-aa39-eabb8d852018_Name">
    <vt:lpwstr>defa4170-0d19-0005-0004-bc88714345d2</vt:lpwstr>
  </property>
  <property fmtid="{D5CDD505-2E9C-101B-9397-08002B2CF9AE}" pid="6" name="MSIP_Label_11824e8b-8a28-4353-aa39-eabb8d852018_SiteId">
    <vt:lpwstr>668515dd-a7fb-4178-8c34-b3c52dd93f70</vt:lpwstr>
  </property>
  <property fmtid="{D5CDD505-2E9C-101B-9397-08002B2CF9AE}" pid="7" name="MSIP_Label_11824e8b-8a28-4353-aa39-eabb8d852018_ActionId">
    <vt:lpwstr>1ce8e238-10d1-4f51-b8b6-3d33438d6c49</vt:lpwstr>
  </property>
  <property fmtid="{D5CDD505-2E9C-101B-9397-08002B2CF9AE}" pid="8" name="MSIP_Label_11824e8b-8a28-4353-aa39-eabb8d852018_ContentBits">
    <vt:lpwstr>0</vt:lpwstr>
  </property>
</Properties>
</file>